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2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262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64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61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975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03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33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55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393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26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780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853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876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29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" name="Rectangle 8">
            <a:extLst>
              <a:ext uri="{FF2B5EF4-FFF2-40B4-BE49-F238E27FC236}">
                <a16:creationId xmlns:a16="http://schemas.microsoft.com/office/drawing/2014/main" id="{F45F8234-3080-4C07-B575-B79541029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Video 114" descr="Open Field With Satellite Dish">
            <a:extLst>
              <a:ext uri="{FF2B5EF4-FFF2-40B4-BE49-F238E27FC236}">
                <a16:creationId xmlns:a16="http://schemas.microsoft.com/office/drawing/2014/main" id="{767FD420-AC83-A0FC-2415-91F0E6CDCA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6" name="Rectangle 10">
            <a:extLst>
              <a:ext uri="{FF2B5EF4-FFF2-40B4-BE49-F238E27FC236}">
                <a16:creationId xmlns:a16="http://schemas.microsoft.com/office/drawing/2014/main" id="{1B0E0466-9F2F-4C27-AE6F-953F891B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1148464"/>
            <a:ext cx="4637567" cy="5019149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19D97A-D915-B466-83CD-EB833843F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918" y="1479340"/>
            <a:ext cx="3351729" cy="3015280"/>
          </a:xfrm>
        </p:spPr>
        <p:txBody>
          <a:bodyPr anchor="b">
            <a:normAutofit/>
          </a:bodyPr>
          <a:lstStyle/>
          <a:p>
            <a:r>
              <a:rPr lang="en-US" sz="3600" dirty="0"/>
              <a:t>Artificial Analyst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0EDEB9-18FC-0F8F-5AAE-8340E258C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918" y="4500438"/>
            <a:ext cx="3351729" cy="1482698"/>
          </a:xfrm>
        </p:spPr>
        <p:txBody>
          <a:bodyPr anchor="t">
            <a:normAutofit/>
          </a:bodyPr>
          <a:lstStyle/>
          <a:p>
            <a:r>
              <a:rPr lang="en-US" sz="1400" dirty="0"/>
              <a:t>Dan Cannon &amp; Neya Johnson</a:t>
            </a:r>
          </a:p>
        </p:txBody>
      </p:sp>
      <p:sp>
        <p:nvSpPr>
          <p:cNvPr id="117" name="Rectangle 12">
            <a:extLst>
              <a:ext uri="{FF2B5EF4-FFF2-40B4-BE49-F238E27FC236}">
                <a16:creationId xmlns:a16="http://schemas.microsoft.com/office/drawing/2014/main" id="{E4F2DCBC-B44F-4E3C-871F-87CC2B8BD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32782" y="3396995"/>
            <a:ext cx="6858002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4">
            <a:extLst>
              <a:ext uri="{FF2B5EF4-FFF2-40B4-BE49-F238E27FC236}">
                <a16:creationId xmlns:a16="http://schemas.microsoft.com/office/drawing/2014/main" id="{943065B8-2E07-4810-B74C-42FD04091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84456"/>
            <a:ext cx="4636008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6">
            <a:extLst>
              <a:ext uri="{FF2B5EF4-FFF2-40B4-BE49-F238E27FC236}">
                <a16:creationId xmlns:a16="http://schemas.microsoft.com/office/drawing/2014/main" id="{6D529F17-FB87-4ECB-9485-C58500A1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109423"/>
            <a:ext cx="4636008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5291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9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8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0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ECCD564B-4726-373F-6697-CB7219C14E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55" r="8932" b="-2"/>
          <a:stretch/>
        </p:blipFill>
        <p:spPr>
          <a:xfrm>
            <a:off x="20" y="1804072"/>
            <a:ext cx="4458058" cy="4349801"/>
          </a:xfrm>
          <a:prstGeom prst="rect">
            <a:avLst/>
          </a:prstGeom>
        </p:spPr>
      </p:pic>
      <p:sp>
        <p:nvSpPr>
          <p:cNvPr id="27" name="Rectangle 12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0"/>
            <a:ext cx="7765922" cy="616761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D7310E-61A2-68D3-75CD-C73E9F4F2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634" y="332450"/>
            <a:ext cx="6754447" cy="1471622"/>
          </a:xfrm>
        </p:spPr>
        <p:txBody>
          <a:bodyPr anchor="b">
            <a:normAutofit/>
          </a:bodyPr>
          <a:lstStyle/>
          <a:p>
            <a:r>
              <a:rPr lang="en-US" dirty="0"/>
              <a:t>Our Approach &amp; Goal</a:t>
            </a:r>
          </a:p>
        </p:txBody>
      </p:sp>
      <p:sp>
        <p:nvSpPr>
          <p:cNvPr id="28" name="Rectangle 14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753806"/>
            <a:ext cx="4425696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F6B2F51C-ABC2-46BE-001A-DD95EBB5D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637" y="1940001"/>
            <a:ext cx="6754446" cy="3834594"/>
          </a:xfrm>
        </p:spPr>
        <p:txBody>
          <a:bodyPr anchor="t">
            <a:norm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/>
              <a:t>Amass data on stocks in the tech sector and specifically the semiconductor sector.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/>
              <a:t>Perform an analysis on metrics like RSI [Relative Strength Index] to make a recommendation on the stock.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/>
              <a:t>Use historical price and volume data to predict the likelihood that a stock will have a stock split.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/>
              <a:t>Predicting Earnings Trade Action.</a:t>
            </a:r>
          </a:p>
        </p:txBody>
      </p:sp>
      <p:sp>
        <p:nvSpPr>
          <p:cNvPr id="30" name="Rectangle 16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8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0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054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9A9DC-ECDA-B787-01AD-031128CB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Our Data – Stock Splits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3532E1-E21D-BEB9-605A-6AEAF7093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774" y="2391770"/>
            <a:ext cx="11047870" cy="235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176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4E7B50-D68C-43EB-930F-EA442A13A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11DA2B-4CF7-4A57-82AC-FA120DE44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037230"/>
            <a:ext cx="9158373" cy="50751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9A9DC-ECDA-B787-01AD-031128CB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475399"/>
            <a:ext cx="7610536" cy="1140580"/>
          </a:xfrm>
        </p:spPr>
        <p:txBody>
          <a:bodyPr>
            <a:normAutofit/>
          </a:bodyPr>
          <a:lstStyle/>
          <a:p>
            <a:r>
              <a:rPr lang="en-US" dirty="0"/>
              <a:t>Our Approach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822754-E01B-4742-88B9-BE0984BAF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1" y="-4078"/>
            <a:ext cx="3027529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304E59-B4DC-4CA3-89F1-5C88000EB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1420" y="6167615"/>
            <a:ext cx="3027529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CF7BFC-0A02-4106-88A8-CCC0D9444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9201530" cy="73455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1079DE-42AC-4D2A-8027-2E9A51B36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2" y="1052464"/>
            <a:ext cx="3027528" cy="5115151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7C5BBA-BBE2-4821-96CF-38FC49570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E11AD-7065-2730-636C-ADC34F0A1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7179" y="2743995"/>
            <a:ext cx="7610536" cy="3030599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Encode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Based upon no split vs a forward 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test 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Logistic Regression model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167A8C-FFEF-4D1B-8459-E2BB5C04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CA3DFBE-30A6-4BDE-9238-14F3652B4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2A5461-2B3A-D681-DA0E-6BB5C0165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72" y="5443626"/>
            <a:ext cx="5906324" cy="52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35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4E7B50-D68C-43EB-930F-EA442A13A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11DA2B-4CF7-4A57-82AC-FA120DE44D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037230"/>
            <a:ext cx="9158373" cy="5075171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9A9DC-ECDA-B787-01AD-031128CB7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475399"/>
            <a:ext cx="7610536" cy="1140580"/>
          </a:xfrm>
        </p:spPr>
        <p:txBody>
          <a:bodyPr>
            <a:normAutofit/>
          </a:bodyPr>
          <a:lstStyle/>
          <a:p>
            <a:r>
              <a:rPr lang="en-US" dirty="0"/>
              <a:t>Our Approach part 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822754-E01B-4742-88B9-BE0984BAF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1" y="-4078"/>
            <a:ext cx="3027529" cy="10565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304E59-B4DC-4CA3-89F1-5C88000EB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1420" y="6167615"/>
            <a:ext cx="3027529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CF7BFC-0A02-4106-88A8-CCC0D9444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405"/>
            <a:ext cx="9201530" cy="73455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C1079DE-42AC-4D2A-8027-2E9A51B36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4472" y="1052464"/>
            <a:ext cx="3027528" cy="5115151"/>
          </a:xfrm>
          <a:prstGeom prst="rect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7C5BBA-BBE2-4821-96CF-38FC49570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031500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E11AD-7065-2730-636C-ADC34F0A1E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399" y="2462015"/>
            <a:ext cx="7610536" cy="3030599"/>
          </a:xfrm>
        </p:spPr>
        <p:txBody>
          <a:bodyPr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 Means Clustering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167A8C-FFEF-4D1B-8459-E2BB5C04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12401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CA3DFBE-30A6-4BDE-9238-14F3652B4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1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560231-9EF5-8A6D-E3FA-E18070D8F3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8" t="1484" r="3686"/>
          <a:stretch/>
        </p:blipFill>
        <p:spPr>
          <a:xfrm>
            <a:off x="174457" y="2942979"/>
            <a:ext cx="8674769" cy="299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011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8">
            <a:extLst>
              <a:ext uri="{FF2B5EF4-FFF2-40B4-BE49-F238E27FC236}">
                <a16:creationId xmlns:a16="http://schemas.microsoft.com/office/drawing/2014/main" id="{2ECA4CB2-9071-41EB-AABB-2D8EB939D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 descr="Calculator, pen, compass, money and a paper with graphs printed on it">
            <a:extLst>
              <a:ext uri="{FF2B5EF4-FFF2-40B4-BE49-F238E27FC236}">
                <a16:creationId xmlns:a16="http://schemas.microsoft.com/office/drawing/2014/main" id="{E4DAB3C0-5685-5B02-54F2-6EFD480C34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09" r="21386" b="-1"/>
          <a:stretch/>
        </p:blipFill>
        <p:spPr>
          <a:xfrm>
            <a:off x="1" y="10"/>
            <a:ext cx="4654296" cy="5290511"/>
          </a:xfrm>
          <a:prstGeom prst="rect">
            <a:avLst/>
          </a:prstGeom>
        </p:spPr>
      </p:pic>
      <p:sp>
        <p:nvSpPr>
          <p:cNvPr id="32" name="Rectangle 10">
            <a:extLst>
              <a:ext uri="{FF2B5EF4-FFF2-40B4-BE49-F238E27FC236}">
                <a16:creationId xmlns:a16="http://schemas.microsoft.com/office/drawing/2014/main" id="{EB86F6BD-9C49-4F4F-99EA-9C5AA318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7806" y="-2"/>
            <a:ext cx="7494194" cy="16419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D0F2E8-6924-3881-41C9-5D94BF8AE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6671" y="265706"/>
            <a:ext cx="6399212" cy="116280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Next Steps</a:t>
            </a:r>
          </a:p>
        </p:txBody>
      </p:sp>
      <p:sp>
        <p:nvSpPr>
          <p:cNvPr id="33" name="Rectangle 12">
            <a:extLst>
              <a:ext uri="{FF2B5EF4-FFF2-40B4-BE49-F238E27FC236}">
                <a16:creationId xmlns:a16="http://schemas.microsoft.com/office/drawing/2014/main" id="{C7DA365B-E064-481A-A62D-18CD31DB3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4795" y="1658471"/>
            <a:ext cx="7517205" cy="354105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14">
            <a:extLst>
              <a:ext uri="{FF2B5EF4-FFF2-40B4-BE49-F238E27FC236}">
                <a16:creationId xmlns:a16="http://schemas.microsoft.com/office/drawing/2014/main" id="{96DBE49D-AABD-458B-B2DF-4D5FA7D5C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205919"/>
            <a:ext cx="4651248" cy="16520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96833CC6-729B-40E8-B891-D93467E34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36801" y="3396995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5B740-5E91-503E-E627-738ACEDA4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6670" y="1940119"/>
            <a:ext cx="6172413" cy="3029446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sz="1400" dirty="0"/>
              <a:t>Things we would do with more time: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Include stock split data for reverse splits as well as forward splits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Seek out many sources of split data to ensure validity and accuracy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Take historical data for longer than 1 year into account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Chart Keltner Channels over the Bollinger Bands</a:t>
            </a:r>
          </a:p>
        </p:txBody>
      </p:sp>
      <p:sp>
        <p:nvSpPr>
          <p:cNvPr id="36" name="Rectangle 18">
            <a:extLst>
              <a:ext uri="{FF2B5EF4-FFF2-40B4-BE49-F238E27FC236}">
                <a16:creationId xmlns:a16="http://schemas.microsoft.com/office/drawing/2014/main" id="{A5757897-7307-46AF-923D-FF5BF45DD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5205919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49451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RegularSeed_2SEEDS">
      <a:dk1>
        <a:srgbClr val="000000"/>
      </a:dk1>
      <a:lt1>
        <a:srgbClr val="FFFFFF"/>
      </a:lt1>
      <a:dk2>
        <a:srgbClr val="23323E"/>
      </a:dk2>
      <a:lt2>
        <a:srgbClr val="E8E5E2"/>
      </a:lt2>
      <a:accent1>
        <a:srgbClr val="2581C7"/>
      </a:accent1>
      <a:accent2>
        <a:srgbClr val="2DB2B4"/>
      </a:accent2>
      <a:accent3>
        <a:srgbClr val="374FD9"/>
      </a:accent3>
      <a:accent4>
        <a:srgbClr val="C73E25"/>
      </a:accent4>
      <a:accent5>
        <a:srgbClr val="D99337"/>
      </a:accent5>
      <a:accent6>
        <a:srgbClr val="A9A71F"/>
      </a:accent6>
      <a:hlink>
        <a:srgbClr val="B7723D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153</Words>
  <Application>Microsoft Office PowerPoint</Application>
  <PresentationFormat>Widescreen</PresentationFormat>
  <Paragraphs>22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Meiryo</vt:lpstr>
      <vt:lpstr>Arial</vt:lpstr>
      <vt:lpstr>Corbel</vt:lpstr>
      <vt:lpstr>ShojiVTI</vt:lpstr>
      <vt:lpstr>Artificial Analyst</vt:lpstr>
      <vt:lpstr>Our Approach &amp; Goal</vt:lpstr>
      <vt:lpstr>Our Data – Stock Splits</vt:lpstr>
      <vt:lpstr>Our Approach</vt:lpstr>
      <vt:lpstr>Our Approach part 2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Analyst</dc:title>
  <dc:creator>Daniel Cannon</dc:creator>
  <cp:lastModifiedBy>Daniel Cannon</cp:lastModifiedBy>
  <cp:revision>4</cp:revision>
  <dcterms:created xsi:type="dcterms:W3CDTF">2023-04-20T13:12:16Z</dcterms:created>
  <dcterms:modified xsi:type="dcterms:W3CDTF">2023-04-21T00:25:59Z</dcterms:modified>
</cp:coreProperties>
</file>

<file path=docProps/thumbnail.jpeg>
</file>